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8" embedTrueTypeFonts="1" saveSubsetFonts="1">
  <p:sldMasterIdLst>
    <p:sldMasterId id="2147483648" r:id="rId4"/>
  </p:sldMasterIdLst>
  <p:sldIdLst>
    <p:sldId id="263" r:id="rId5"/>
  </p:sldIdLst>
  <p:sldSz cx="14630400" cy="8229600"/>
  <p:notesSz cx="6858000" cy="9144000"/>
  <p:embeddedFontLst>
    <p:embeddedFont>
      <p:font typeface="Lato" panose="020F0502020204030203" pitchFamily="34" charset="0"/>
      <p:regular r:id="rId6"/>
      <p:bold r:id="rId7"/>
    </p:embeddedFont>
    <p:embeddedFont>
      <p:font typeface="Tahoma" panose="020B0604030504040204" pitchFamily="34" charset="0"/>
      <p:regular r:id="rId8"/>
      <p:bold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8F03EF98-C46F-4D7B-B1E6-A5968B30B159}"/>
    <pc:docChg chg="undo custSel modSld">
      <pc:chgData name="Brandon Corbett" userId="0d045a46-7809-46eb-af79-323809ff12bc" providerId="ADAL" clId="{8F03EF98-C46F-4D7B-B1E6-A5968B30B159}" dt="2026-02-19T20:52:01.084" v="5" actId="1076"/>
      <pc:docMkLst>
        <pc:docMk/>
      </pc:docMkLst>
      <pc:sldChg chg="modSp mod">
        <pc:chgData name="Brandon Corbett" userId="0d045a46-7809-46eb-af79-323809ff12bc" providerId="ADAL" clId="{8F03EF98-C46F-4D7B-B1E6-A5968B30B159}" dt="2026-02-19T20:52:01.084" v="5" actId="1076"/>
        <pc:sldMkLst>
          <pc:docMk/>
          <pc:sldMk cId="3398839087" sldId="263"/>
        </pc:sldMkLst>
        <pc:spChg chg="mod">
          <ac:chgData name="Brandon Corbett" userId="0d045a46-7809-46eb-af79-323809ff12bc" providerId="ADAL" clId="{8F03EF98-C46F-4D7B-B1E6-A5968B30B159}" dt="2026-02-19T20:52:01.084" v="5" actId="1076"/>
          <ac:spMkLst>
            <pc:docMk/>
            <pc:sldMk cId="3398839087" sldId="263"/>
            <ac:spMk id="2" creationId="{00000000-0000-0000-0000-000000000000}"/>
          </ac:spMkLst>
        </pc:spChg>
        <pc:spChg chg="mod">
          <ac:chgData name="Brandon Corbett" userId="0d045a46-7809-46eb-af79-323809ff12bc" providerId="ADAL" clId="{8F03EF98-C46F-4D7B-B1E6-A5968B30B159}" dt="2026-02-19T20:51:49.293" v="0" actId="20577"/>
          <ac:spMkLst>
            <pc:docMk/>
            <pc:sldMk cId="3398839087" sldId="263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428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957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26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293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197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52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686978" y="2111755"/>
            <a:ext cx="925644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Chromosome</a:t>
            </a:r>
            <a:r>
              <a:rPr spc="-145" dirty="0"/>
              <a:t> </a:t>
            </a:r>
            <a:r>
              <a:rPr dirty="0"/>
              <a:t>Biology</a:t>
            </a:r>
            <a:r>
              <a:rPr spc="-235" dirty="0"/>
              <a:t> </a:t>
            </a:r>
            <a:r>
              <a:rPr spc="-20" dirty="0"/>
              <a:t>and</a:t>
            </a:r>
            <a:r>
              <a:rPr spc="-135" dirty="0"/>
              <a:t> </a:t>
            </a:r>
            <a:r>
              <a:rPr spc="55" dirty="0"/>
              <a:t>Cell</a:t>
            </a:r>
            <a:r>
              <a:rPr spc="-135" dirty="0"/>
              <a:t> </a:t>
            </a:r>
            <a:r>
              <a:rPr spc="-30" dirty="0"/>
              <a:t>States</a:t>
            </a:r>
            <a:r>
              <a:rPr spc="-135" dirty="0"/>
              <a:t> </a:t>
            </a:r>
            <a:r>
              <a:rPr dirty="0"/>
              <a:t>in</a:t>
            </a:r>
            <a:r>
              <a:rPr spc="-295" dirty="0"/>
              <a:t> </a:t>
            </a:r>
            <a:r>
              <a:rPr spc="-10" dirty="0"/>
              <a:t>Yeast</a:t>
            </a:r>
            <a:r>
              <a:rPr lang="en-US" spc="-10" dirty="0"/>
              <a:t>s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3952747" y="2678577"/>
            <a:ext cx="6725284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75" dirty="0">
                <a:latin typeface="Lato" panose="020F0502020204030203" pitchFamily="34" charset="0"/>
                <a:cs typeface="Lato" panose="020F0502020204030203" pitchFamily="34" charset="0"/>
              </a:rPr>
              <a:t>#Yeast</a:t>
            </a:r>
            <a:r>
              <a:rPr lang="en-US" sz="2800" b="1" spc="-175" dirty="0">
                <a:latin typeface="Lato" panose="020F0502020204030203" pitchFamily="34" charset="0"/>
                <a:cs typeface="Lato" panose="020F0502020204030203" pitchFamily="34" charset="0"/>
              </a:rPr>
              <a:t>s</a:t>
            </a:r>
            <a:r>
              <a:rPr sz="2800" b="1" spc="-175" dirty="0">
                <a:latin typeface="Lato" panose="020F0502020204030203" pitchFamily="34" charset="0"/>
                <a:cs typeface="Lato" panose="020F0502020204030203" pitchFamily="34" charset="0"/>
              </a:rPr>
              <a:t>ChromSRC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27,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29,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90" dirty="0">
                <a:latin typeface="Lato" panose="020F0502020204030203" pitchFamily="34" charset="0"/>
                <a:cs typeface="Lato" panose="020F0502020204030203" pitchFamily="34" charset="0"/>
              </a:rPr>
              <a:t>FASEB.org/chromosome-</a:t>
            </a: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biology-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yeasts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8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296edddbc38852835113fc59bdef1590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5a87a8a0b838c8e7266332f131ab36f2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35A406-F5EE-4DEF-A6AF-56A53AF34353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customXml/itemProps2.xml><?xml version="1.0" encoding="utf-8"?>
<ds:datastoreItem xmlns:ds="http://schemas.openxmlformats.org/officeDocument/2006/customXml" ds:itemID="{40E577B5-7DD7-4A51-9F0F-FBFF200EA8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94C13F-B52E-4DCA-8898-0FE2B45487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Chromosome Biology and Cell States in Yeasts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2025-11-16T22:28:51Z</dcterms:created>
  <dcterms:modified xsi:type="dcterms:W3CDTF">2026-02-19T20:52:06Z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